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311" r:id="rId6"/>
    <p:sldId id="304" r:id="rId7"/>
    <p:sldId id="271" r:id="rId8"/>
    <p:sldId id="306" r:id="rId9"/>
    <p:sldId id="307" r:id="rId10"/>
    <p:sldId id="308" r:id="rId11"/>
    <p:sldId id="309" r:id="rId12"/>
    <p:sldId id="302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312" r:id="rId25"/>
    <p:sldId id="272" r:id="rId26"/>
    <p:sldId id="266" r:id="rId27"/>
    <p:sldId id="268" r:id="rId28"/>
    <p:sldId id="269" r:id="rId29"/>
    <p:sldId id="285" r:id="rId30"/>
    <p:sldId id="310" r:id="rId31"/>
    <p:sldId id="298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8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6"/>
        <p:sld r:id="rId27"/>
        <p:sld r:id="rId28"/>
        <p:sld r:id="rId29"/>
        <p:sld r:id="rId30"/>
        <p:sld r:id="rId3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0464" autoAdjust="0"/>
  </p:normalViewPr>
  <p:slideViewPr>
    <p:cSldViewPr snapToGrid="0">
      <p:cViewPr varScale="1">
        <p:scale>
          <a:sx n="57" d="100"/>
          <a:sy n="57" d="100"/>
        </p:scale>
        <p:origin x="924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only supported in VS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lzOP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4.6.2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3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65" y="1631845"/>
            <a:ext cx="7363853" cy="400105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3448249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2716</TotalTime>
  <Words>1347</Words>
  <Application>Microsoft Office PowerPoint</Application>
  <PresentationFormat>Widescreen</PresentationFormat>
  <Paragraphs>413</Paragraphs>
  <Slides>30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530</cp:revision>
  <dcterms:created xsi:type="dcterms:W3CDTF">2016-07-13T16:00:36Z</dcterms:created>
  <dcterms:modified xsi:type="dcterms:W3CDTF">2017-02-27T21:22:13Z</dcterms:modified>
</cp:coreProperties>
</file>